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370" r:id="rId2"/>
    <p:sldId id="375" r:id="rId3"/>
    <p:sldId id="371" r:id="rId4"/>
    <p:sldId id="366" r:id="rId5"/>
    <p:sldId id="367" r:id="rId6"/>
    <p:sldId id="368" r:id="rId7"/>
    <p:sldId id="369" r:id="rId8"/>
    <p:sldId id="376" r:id="rId9"/>
    <p:sldId id="373" r:id="rId10"/>
    <p:sldId id="374" r:id="rId11"/>
    <p:sldId id="267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  <a:srgbClr val="FF0066"/>
    <a:srgbClr val="003300"/>
    <a:srgbClr val="B2B2B2"/>
    <a:srgbClr val="808080"/>
    <a:srgbClr val="3333FF"/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91" autoAdjust="0"/>
  </p:normalViewPr>
  <p:slideViewPr>
    <p:cSldViewPr>
      <p:cViewPr varScale="1">
        <p:scale>
          <a:sx n="72" d="100"/>
          <a:sy n="72" d="100"/>
        </p:scale>
        <p:origin x="-63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AA667-5F05-44DE-91B7-55986A84B457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E2246-B884-46E0-B961-1739FD91FB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638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246-B884-46E0-B961-1739FD91FB01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947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42C2009-D4D7-4C22-AFAA-FD7926D3B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AD8EAC0-E1E7-4DA8-AB0B-9A0058511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8212728-C1D8-4C85-8FED-AF1647332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B7A8-A848-44BC-8C08-38A3CD4126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985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EE12D42-210C-4F18-B1AD-4B9E5DCCF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DAB5CA3-1826-4614-A980-5F535A403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309F249-945D-4D6F-AB08-CCDD2B557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1D342-5A6C-43A8-8B6B-520D0D3009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12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605C30F-C1C7-4EA4-96FC-109805C8C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C5501BC-0DB7-4868-8785-DD7B6D13C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11A59C0-36F6-404A-967B-83419FE1E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A6081-0F91-478B-91D8-241C8E6027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375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49911E9-B5E1-4015-A70B-A675076E3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098CBF9-F7C4-4691-A2D6-538913E30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57B5C70-28B6-436E-B811-1119C660D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F40DC-F392-41F3-9C4C-C40A43ADA8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875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C0547D6-EDC2-44F9-84C8-1AD6D0F8F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A55FB68-D0E4-437C-8151-73E190046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0164962-EFBD-4961-AC91-D3692B87E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490A4-A9DF-45E2-96B5-436843E80C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069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291CD79-054F-46CF-9131-8610E75AA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8BF69E8-A467-4B07-9EE5-AF64D60FD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325006E-C0D2-4F78-BCB8-88141E342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54C9E-AE22-4834-A56B-AFA46F32DBD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405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2844A6F-8D3C-4B65-871E-92F3D8C09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F672E2-1597-4133-9CF7-037A196BD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98E4F6-CC1D-4CA9-8448-F1072FC68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FA5BA-FCF3-4B61-BD0F-E04A89AE3F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515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32E358C-9E73-4065-9D5F-3EB96FE77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1C38DE5-CA6C-424A-883D-369855704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5ABD389-6EB7-46A4-BEE0-256EF1809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B29E-E96F-41A5-BCFD-3BCFE9FD05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97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91B0EC8-7E84-4B56-B47D-51F6B4C88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0EFE705-F194-424C-9FB3-8B00690C2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AF754CF-A0FA-489F-B42C-F86F71EDF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A71B2-58E1-4F90-82CA-9B8349DF8F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563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AF88DF6-FB12-459B-BC7F-F5864E3EA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64584A8-AC29-4E5B-AE4C-AFB370BAC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61C9A5F-CC76-4CDA-AB12-D421799B1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EA6D0-A30F-48F5-8F3D-B209D9E04B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912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8D30994-ADE0-486E-A49E-B85099CBD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6B2C4E-F142-4646-A2A8-CB1D616E9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B07E2A-B1C1-4D7E-9E45-1046AEDA7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54FE-22F4-4D45-AD01-C62EE090C1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677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408D7C-E640-4833-9686-3067BC8BF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C3FF8DE-7CBA-49BE-8EDC-301469E72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E13120-5AA4-4994-9DBD-AE734677D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6EF02-314C-4D0C-861C-61FCB1E066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211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BA9A2A3-2C76-4642-9D2D-A132EBB02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126D192-5D74-47C7-8A28-50591AB54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92FB93B4-B199-47E0-B2C8-3D0D0CB182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xmlns="" id="{39D9AEAA-58C1-4F20-AB98-1597B34281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xmlns="" id="{C6E7ACB4-F959-4541-915B-968336C120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316ECF-6EB5-420C-A024-43265BE92CF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gif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5241" y="263032"/>
            <a:ext cx="8757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D4280744-0845-460E-BD47-0B77AE474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908" y="1657550"/>
            <a:ext cx="27222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</a:t>
            </a:r>
          </a:p>
        </p:txBody>
      </p:sp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xmlns="" id="{FAD366AB-A3D2-46CA-8082-D7B2BA94B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79763"/>
              </p:ext>
            </p:extLst>
          </p:nvPr>
        </p:nvGraphicFramePr>
        <p:xfrm>
          <a:off x="204783" y="136367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3" y="136367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6" descr="POINSET2">
            <a:extLst>
              <a:ext uri="{FF2B5EF4-FFF2-40B4-BE49-F238E27FC236}">
                <a16:creationId xmlns:a16="http://schemas.microsoft.com/office/drawing/2014/main" xmlns="" id="{3BED702E-6E10-4C1C-9A63-8DB1A8D7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22372" y="139315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xmlns="" id="{58B62A87-C1A3-4B2C-B327-1D943D29BD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3"/>
          <a:stretch/>
        </p:blipFill>
        <p:spPr>
          <a:xfrm>
            <a:off x="23628" y="3657600"/>
            <a:ext cx="12204700" cy="3200400"/>
          </a:xfrm>
          <a:prstGeom prst="rect">
            <a:avLst/>
          </a:prstGeom>
        </p:spPr>
      </p:pic>
      <p:pic>
        <p:nvPicPr>
          <p:cNvPr id="10" name="图片 10" descr="图片包含 植物&#10;&#10;已生成高可信度的说明">
            <a:extLst>
              <a:ext uri="{FF2B5EF4-FFF2-40B4-BE49-F238E27FC236}">
                <a16:creationId xmlns:a16="http://schemas.microsoft.com/office/drawing/2014/main" xmlns="" id="{BA60F5F9-1685-4FC5-BE07-01D85B6029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661" y="3446752"/>
            <a:ext cx="2765390" cy="3418282"/>
          </a:xfrm>
          <a:prstGeom prst="rect">
            <a:avLst/>
          </a:prstGeom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066800" y="3042545"/>
            <a:ext cx="1047679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800" b="1" i="1" dirty="0" err="1">
                <a:solidFill>
                  <a:srgbClr val="009900"/>
                </a:solidFill>
                <a:latin typeface="HP001 4 hàng"/>
                <a:cs typeface="Times New Roman" pitchFamily="18" charset="0"/>
              </a:rPr>
              <a:t>Lớp</a:t>
            </a:r>
            <a:r>
              <a:rPr lang="en-US" sz="4800" b="1" i="1" dirty="0">
                <a:solidFill>
                  <a:srgbClr val="FF0000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>
                <a:solidFill>
                  <a:srgbClr val="009900"/>
                </a:solidFill>
                <a:latin typeface="HP001 4 hàng"/>
                <a:cs typeface="Times New Roman" pitchFamily="18" charset="0"/>
              </a:rPr>
              <a:t>1 -</a:t>
            </a:r>
            <a:r>
              <a:rPr lang="en-US" sz="4800" b="1" i="1" dirty="0" err="1">
                <a:solidFill>
                  <a:srgbClr val="002060"/>
                </a:solidFill>
                <a:latin typeface="HP001 4 hàng"/>
                <a:cs typeface="Times New Roman" pitchFamily="18" charset="0"/>
              </a:rPr>
              <a:t>Tuần</a:t>
            </a:r>
            <a:r>
              <a:rPr lang="en-US" sz="4800" b="1" i="1" dirty="0">
                <a:solidFill>
                  <a:srgbClr val="002060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 smtClean="0">
                <a:solidFill>
                  <a:srgbClr val="002060"/>
                </a:solidFill>
                <a:latin typeface="HP001 4 hàng"/>
                <a:cs typeface="Times New Roman" pitchFamily="18" charset="0"/>
              </a:rPr>
              <a:t>15</a:t>
            </a:r>
            <a:r>
              <a:rPr lang="en-US" sz="4800" b="1" i="1" dirty="0" smtClean="0">
                <a:solidFill>
                  <a:srgbClr val="FF0000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>
                <a:latin typeface="HP001 4 hàng"/>
                <a:cs typeface="Times New Roman" pitchFamily="18" charset="0"/>
              </a:rPr>
              <a:t>– </a:t>
            </a:r>
            <a:r>
              <a:rPr lang="en-US" sz="4800" b="1" i="1" dirty="0" err="1" smtClean="0">
                <a:solidFill>
                  <a:srgbClr val="FF0066"/>
                </a:solidFill>
                <a:latin typeface="HP001 4 hàng"/>
                <a:cs typeface="Times New Roman" pitchFamily="18" charset="0"/>
              </a:rPr>
              <a:t>Thứ</a:t>
            </a:r>
            <a:r>
              <a:rPr lang="en-US" sz="4800" b="1" i="1" dirty="0" smtClean="0">
                <a:solidFill>
                  <a:srgbClr val="FF0066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66"/>
                </a:solidFill>
                <a:latin typeface="HP001 4 hàng"/>
                <a:cs typeface="Times New Roman" pitchFamily="18" charset="0"/>
              </a:rPr>
              <a:t>hai</a:t>
            </a:r>
            <a:endParaRPr lang="en-US" sz="4800" b="1" i="1" dirty="0">
              <a:solidFill>
                <a:srgbClr val="FF0066"/>
              </a:solidFill>
              <a:latin typeface="HP001 4 hàng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>
            <a:extLst>
              <a:ext uri="{FF2B5EF4-FFF2-40B4-BE49-F238E27FC236}">
                <a16:creationId xmlns:a16="http://schemas.microsoft.com/office/drawing/2014/main" xmlns="" id="{2BB7CEBA-9312-4878-A8B7-D778195C0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080" y="2266950"/>
            <a:ext cx="6904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 </a:t>
            </a:r>
          </a:p>
        </p:txBody>
      </p:sp>
      <p:sp>
        <p:nvSpPr>
          <p:cNvPr id="9219" name="TextBox 5">
            <a:extLst>
              <a:ext uri="{FF2B5EF4-FFF2-40B4-BE49-F238E27FC236}">
                <a16:creationId xmlns:a16="http://schemas.microsoft.com/office/drawing/2014/main" xmlns="" id="{C4875BB0-84E8-4F6B-BB63-9C3AA66F5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93" y="1066800"/>
            <a:ext cx="4203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xmlns="" id="{61C29821-FE72-4753-B118-497FEE792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914900"/>
            <a:ext cx="17303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1B5DECEE-3134-48EB-B763-04E2B33EE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4" y="2438400"/>
            <a:ext cx="1090613" cy="1108075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8" tIns="45684" rIns="91368" bIns="45684" anchor="ctr"/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vi-VN" altLang="en-US" sz="280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07E2398C-A19B-4787-80CA-50D92DDCE10F}"/>
              </a:ext>
            </a:extLst>
          </p:cNvPr>
          <p:cNvSpPr/>
          <p:nvPr/>
        </p:nvSpPr>
        <p:spPr>
          <a:xfrm>
            <a:off x="4192588" y="1868488"/>
            <a:ext cx="6902450" cy="2192337"/>
          </a:xfrm>
          <a:prstGeom prst="cloudCallout">
            <a:avLst/>
          </a:prstGeom>
          <a:solidFill>
            <a:srgbClr val="C737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smtClean="0"/>
              <a:t>10 </a:t>
            </a:r>
            <a:r>
              <a:rPr lang="en-US" sz="6000" dirty="0"/>
              <a:t>-</a:t>
            </a:r>
            <a:r>
              <a:rPr lang="en-US" sz="6000" dirty="0" smtClean="0"/>
              <a:t> </a:t>
            </a:r>
            <a:r>
              <a:rPr lang="en-US" sz="6000" dirty="0"/>
              <a:t>0</a:t>
            </a:r>
            <a:r>
              <a:rPr lang="en-US" sz="6000" dirty="0" smtClean="0"/>
              <a:t> </a:t>
            </a:r>
            <a:r>
              <a:rPr lang="en-US" sz="6000" dirty="0"/>
              <a:t>= ?</a:t>
            </a:r>
            <a:endParaRPr lang="vi-VN" sz="6000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C4875BB0-84E8-4F6B-BB63-9C3AA66F5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77" y="3546475"/>
            <a:ext cx="4203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58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30"/>
    </mc:Choice>
    <mc:Fallback xmlns="">
      <p:transition spd="slow" advTm="31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641279" y="1752245"/>
            <a:ext cx="890944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Chúc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các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con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chăm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ngoan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,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học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giỏi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. </a:t>
            </a:r>
          </a:p>
        </p:txBody>
      </p:sp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xmlns="" id="{5B33F5EC-00EA-4B86-AB2B-3D047DE4C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346977"/>
              </p:ext>
            </p:extLst>
          </p:nvPr>
        </p:nvGraphicFramePr>
        <p:xfrm>
          <a:off x="99196" y="170181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xmlns="" id="{5B33F5EC-00EA-4B86-AB2B-3D047DE4C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96" y="170181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6" descr="POINSET2">
            <a:extLst>
              <a:ext uri="{FF2B5EF4-FFF2-40B4-BE49-F238E27FC236}">
                <a16:creationId xmlns:a16="http://schemas.microsoft.com/office/drawing/2014/main" xmlns="" id="{ECF36DB4-D915-4764-9A83-90940553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73114" y="173129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6B41B78-C935-4893-8634-A890EC5A5FBE}"/>
              </a:ext>
            </a:extLst>
          </p:cNvPr>
          <p:cNvGrpSpPr/>
          <p:nvPr/>
        </p:nvGrpSpPr>
        <p:grpSpPr>
          <a:xfrm rot="5400000">
            <a:off x="10223809" y="4891208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BFFE33AC-25C3-445E-AA77-CD2C8C59BA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15C440AF-2B3C-454E-9448-958207BFE2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D40A7C8D-3063-4248-B8E4-3A6B6A5F5D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6940E22-4A55-48F8-B031-920EB4715385}"/>
              </a:ext>
            </a:extLst>
          </p:cNvPr>
          <p:cNvGrpSpPr/>
          <p:nvPr/>
        </p:nvGrpSpPr>
        <p:grpSpPr>
          <a:xfrm rot="10800000">
            <a:off x="143451" y="4911450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5DDAD3C8-C456-4FD3-B8D1-F3D60D9DC6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902F8FFF-7146-40AB-8BF8-1ECEAE3048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BE987C58-AA60-415E-9E2E-FB9A06EEC5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4558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838200"/>
            <a:ext cx="9982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 NHANH HƠN </a:t>
            </a:r>
            <a:endParaRPr lang="en-US" sz="6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   8 – 4 =          </a:t>
            </a:r>
          </a:p>
          <a:p>
            <a:pPr algn="ctr" eaLnBrk="1" hangingPunct="1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 10 –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algn="ctr" eaLnBrk="1" hangingPunct="1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   5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4 =        </a:t>
            </a:r>
          </a:p>
          <a:p>
            <a:pPr eaLnBrk="1" hangingPunct="1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2675135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4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363447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0487" y="4499113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9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520443-8183-47A1-B8CA-558F8EBB4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4689"/>
            <a:ext cx="4869769" cy="68368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D2A412-CFA7-4AF5-B940-E4F7CCBF5EC2}"/>
              </a:ext>
            </a:extLst>
          </p:cNvPr>
          <p:cNvSpPr txBox="1"/>
          <p:nvPr/>
        </p:nvSpPr>
        <p:spPr>
          <a:xfrm>
            <a:off x="5406886" y="222888"/>
            <a:ext cx="5943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LUYỆN TẬP (TIẾT </a:t>
            </a:r>
            <a:r>
              <a:rPr lang="en-US" sz="4000" b="1" dirty="0" smtClean="0">
                <a:solidFill>
                  <a:srgbClr val="FF0000"/>
                </a:solidFill>
              </a:rPr>
              <a:t>2)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/>
              <a:t>TRANG 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94FE1C-75C0-47C3-9708-DCADF1BF8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11" y="1371600"/>
            <a:ext cx="6529835" cy="1634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47B1D1-0CE1-4521-B1AD-DCCEF4846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11" y="2819401"/>
            <a:ext cx="6477000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ADA72F-23D8-42BF-A2AE-0A7346BA12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11" y="4572002"/>
            <a:ext cx="6553026" cy="226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94FE1C-75C0-47C3-9708-DCADF1BF8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12180542" cy="4677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88865F-D1EB-4D12-97EB-954FC23D3ECE}"/>
              </a:ext>
            </a:extLst>
          </p:cNvPr>
          <p:cNvSpPr txBox="1"/>
          <p:nvPr/>
        </p:nvSpPr>
        <p:spPr>
          <a:xfrm>
            <a:off x="4038600" y="350520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9C931F-3030-4579-B569-92E7B53A79CB}"/>
              </a:ext>
            </a:extLst>
          </p:cNvPr>
          <p:cNvSpPr txBox="1"/>
          <p:nvPr/>
        </p:nvSpPr>
        <p:spPr>
          <a:xfrm>
            <a:off x="10363200" y="342900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1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47B1D1-0CE1-4521-B1AD-DCCEF4846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" y="990600"/>
            <a:ext cx="12142905" cy="4267200"/>
          </a:xfrm>
          <a:prstGeom prst="rect">
            <a:avLst/>
          </a:prstGeom>
        </p:spPr>
      </p:pic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xmlns="" id="{B7CE52C9-6BEB-4545-AEB7-C2C37496F7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127606"/>
              </p:ext>
            </p:extLst>
          </p:nvPr>
        </p:nvGraphicFramePr>
        <p:xfrm>
          <a:off x="99196" y="170181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xmlns="" id="{E375C90F-0B06-4512-827D-9F9850ED89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96" y="170181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6" descr="POINSET2">
            <a:extLst>
              <a:ext uri="{FF2B5EF4-FFF2-40B4-BE49-F238E27FC236}">
                <a16:creationId xmlns:a16="http://schemas.microsoft.com/office/drawing/2014/main" xmlns="" id="{3B5C61B2-73F8-4CB5-884A-AF252B04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73114" y="173129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EEC3E79-5F64-4A56-9B7C-DDD4B8B3939A}"/>
              </a:ext>
            </a:extLst>
          </p:cNvPr>
          <p:cNvGrpSpPr/>
          <p:nvPr/>
        </p:nvGrpSpPr>
        <p:grpSpPr>
          <a:xfrm rot="5400000">
            <a:off x="10223809" y="4891208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22176784-458D-4DA5-91FF-4F2970525B9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575CF621-5BE4-42D0-BDCF-55DFE3EC7D5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859202B4-7C2B-4B87-A9AB-6398CE95223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7FA1227-E997-42F5-88B9-5BDE14179148}"/>
              </a:ext>
            </a:extLst>
          </p:cNvPr>
          <p:cNvGrpSpPr/>
          <p:nvPr/>
        </p:nvGrpSpPr>
        <p:grpSpPr>
          <a:xfrm rot="10800000">
            <a:off x="143451" y="4911450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7F8A2B4D-2535-41C0-A54D-8BD35DAB99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4B61398C-5521-4697-8533-86D59080897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B35678EE-8B8F-46CC-99D9-651697417B2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E28951-81FE-4BC6-BD6D-FC5099364D85}"/>
              </a:ext>
            </a:extLst>
          </p:cNvPr>
          <p:cNvSpPr txBox="1"/>
          <p:nvPr/>
        </p:nvSpPr>
        <p:spPr>
          <a:xfrm>
            <a:off x="6400800" y="315936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4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7ADA72F-23D8-42BF-A2AE-0A7346BA1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0" y="0"/>
            <a:ext cx="11794509" cy="6825401"/>
          </a:xfrm>
          <a:prstGeom prst="rect">
            <a:avLst/>
          </a:prstGeom>
        </p:spPr>
      </p:pic>
      <p:pic>
        <p:nvPicPr>
          <p:cNvPr id="15" name="Picture 26" descr="POINSET2">
            <a:extLst>
              <a:ext uri="{FF2B5EF4-FFF2-40B4-BE49-F238E27FC236}">
                <a16:creationId xmlns:a16="http://schemas.microsoft.com/office/drawing/2014/main" xmlns="" id="{B9964025-0BB9-427A-86E9-CC4700829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73114" y="173129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1470BB2-B931-4914-B243-E5C66BE20F04}"/>
              </a:ext>
            </a:extLst>
          </p:cNvPr>
          <p:cNvGrpSpPr/>
          <p:nvPr/>
        </p:nvGrpSpPr>
        <p:grpSpPr>
          <a:xfrm rot="5400000">
            <a:off x="10223809" y="4891208"/>
            <a:ext cx="1768131" cy="1946550"/>
            <a:chOff x="9938711" y="206290"/>
            <a:chExt cx="1928813" cy="1733852"/>
          </a:xfrm>
        </p:grpSpPr>
        <p:pic>
          <p:nvPicPr>
            <p:cNvPr id="17" name="Picture 79" descr="597876oto1c630fc">
              <a:extLst>
                <a:ext uri="{FF2B5EF4-FFF2-40B4-BE49-F238E27FC236}">
                  <a16:creationId xmlns:a16="http://schemas.microsoft.com/office/drawing/2014/main" xmlns="" id="{A24F7680-E8C9-4B16-A80F-CC12E2F3C4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9" descr="597876oto1c630fc">
              <a:extLst>
                <a:ext uri="{FF2B5EF4-FFF2-40B4-BE49-F238E27FC236}">
                  <a16:creationId xmlns:a16="http://schemas.microsoft.com/office/drawing/2014/main" xmlns="" id="{9BF9898B-7F1F-41DA-8C66-93BDE25187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6" descr="1550187og9nx7ndt2">
              <a:extLst>
                <a:ext uri="{FF2B5EF4-FFF2-40B4-BE49-F238E27FC236}">
                  <a16:creationId xmlns:a16="http://schemas.microsoft.com/office/drawing/2014/main" xmlns="" id="{CEFD2385-DC65-43A5-81F9-8B3C64F52F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ACBCF35-9F30-4364-9BD6-F252A611400D}"/>
              </a:ext>
            </a:extLst>
          </p:cNvPr>
          <p:cNvGrpSpPr/>
          <p:nvPr/>
        </p:nvGrpSpPr>
        <p:grpSpPr>
          <a:xfrm rot="10800000">
            <a:off x="143451" y="4911450"/>
            <a:ext cx="1768131" cy="1946550"/>
            <a:chOff x="9938711" y="206290"/>
            <a:chExt cx="1928813" cy="1733852"/>
          </a:xfrm>
        </p:grpSpPr>
        <p:pic>
          <p:nvPicPr>
            <p:cNvPr id="21" name="Picture 79" descr="597876oto1c630fc">
              <a:extLst>
                <a:ext uri="{FF2B5EF4-FFF2-40B4-BE49-F238E27FC236}">
                  <a16:creationId xmlns:a16="http://schemas.microsoft.com/office/drawing/2014/main" xmlns="" id="{09887FAA-7C5A-4E30-9BD9-4442FF49AD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597876oto1c630fc">
              <a:extLst>
                <a:ext uri="{FF2B5EF4-FFF2-40B4-BE49-F238E27FC236}">
                  <a16:creationId xmlns:a16="http://schemas.microsoft.com/office/drawing/2014/main" xmlns="" id="{868F1B37-64B5-4788-A127-C7DDEE8C2D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6" descr="1550187og9nx7ndt2">
              <a:extLst>
                <a:ext uri="{FF2B5EF4-FFF2-40B4-BE49-F238E27FC236}">
                  <a16:creationId xmlns:a16="http://schemas.microsoft.com/office/drawing/2014/main" xmlns="" id="{AB5B543B-43C1-4F85-98E9-67D23620166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66FFD2-8E7A-4EA8-8FBC-FF86DA6CA5B6}"/>
              </a:ext>
            </a:extLst>
          </p:cNvPr>
          <p:cNvSpPr txBox="1"/>
          <p:nvPr/>
        </p:nvSpPr>
        <p:spPr>
          <a:xfrm>
            <a:off x="10271262" y="2427325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4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3">
            <a:extLst>
              <a:ext uri="{FF2B5EF4-FFF2-40B4-BE49-F238E27FC236}">
                <a16:creationId xmlns:a16="http://schemas.microsoft.com/office/drawing/2014/main" xmlns="" id="{5A3FAA29-4E3C-4239-8DF0-0159B22AAD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127606"/>
              </p:ext>
            </p:extLst>
          </p:nvPr>
        </p:nvGraphicFramePr>
        <p:xfrm>
          <a:off x="99196" y="170181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xmlns="" id="{E375C90F-0B06-4512-827D-9F9850ED89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96" y="170181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6" descr="POINSET2">
            <a:extLst>
              <a:ext uri="{FF2B5EF4-FFF2-40B4-BE49-F238E27FC236}">
                <a16:creationId xmlns:a16="http://schemas.microsoft.com/office/drawing/2014/main" xmlns="" id="{7E679F1A-0B9B-49E2-8241-C7D0CF19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73114" y="173129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887D78E-7EF4-422D-ABD1-9CB5D00A449D}"/>
              </a:ext>
            </a:extLst>
          </p:cNvPr>
          <p:cNvGrpSpPr/>
          <p:nvPr/>
        </p:nvGrpSpPr>
        <p:grpSpPr>
          <a:xfrm rot="5400000">
            <a:off x="10223809" y="4891208"/>
            <a:ext cx="1768131" cy="1946550"/>
            <a:chOff x="9938711" y="206290"/>
            <a:chExt cx="1928813" cy="1733852"/>
          </a:xfrm>
        </p:grpSpPr>
        <p:pic>
          <p:nvPicPr>
            <p:cNvPr id="5" name="Picture 79" descr="597876oto1c630fc">
              <a:extLst>
                <a:ext uri="{FF2B5EF4-FFF2-40B4-BE49-F238E27FC236}">
                  <a16:creationId xmlns:a16="http://schemas.microsoft.com/office/drawing/2014/main" xmlns="" id="{F828DE36-32AD-4603-8649-3C96735FB26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9" descr="597876oto1c630fc">
              <a:extLst>
                <a:ext uri="{FF2B5EF4-FFF2-40B4-BE49-F238E27FC236}">
                  <a16:creationId xmlns:a16="http://schemas.microsoft.com/office/drawing/2014/main" xmlns="" id="{2EFB57D1-11D9-4BE4-8ECD-3D290B5CCB8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6" descr="1550187og9nx7ndt2">
              <a:extLst>
                <a:ext uri="{FF2B5EF4-FFF2-40B4-BE49-F238E27FC236}">
                  <a16:creationId xmlns:a16="http://schemas.microsoft.com/office/drawing/2014/main" xmlns="" id="{1A701B63-1FDF-4424-AEE0-13E24C7A1E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F0B3849-4512-4CCC-B86C-D9D6C3DA435F}"/>
              </a:ext>
            </a:extLst>
          </p:cNvPr>
          <p:cNvGrpSpPr/>
          <p:nvPr/>
        </p:nvGrpSpPr>
        <p:grpSpPr>
          <a:xfrm rot="10800000">
            <a:off x="143451" y="4911450"/>
            <a:ext cx="1768131" cy="1946550"/>
            <a:chOff x="9938711" y="206290"/>
            <a:chExt cx="1928813" cy="1733852"/>
          </a:xfrm>
        </p:grpSpPr>
        <p:pic>
          <p:nvPicPr>
            <p:cNvPr id="9" name="Picture 79" descr="597876oto1c630fc">
              <a:extLst>
                <a:ext uri="{FF2B5EF4-FFF2-40B4-BE49-F238E27FC236}">
                  <a16:creationId xmlns:a16="http://schemas.microsoft.com/office/drawing/2014/main" xmlns="" id="{042ECC49-D02E-4F09-B4EB-E49C81A7AD9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9" descr="597876oto1c630fc">
              <a:extLst>
                <a:ext uri="{FF2B5EF4-FFF2-40B4-BE49-F238E27FC236}">
                  <a16:creationId xmlns:a16="http://schemas.microsoft.com/office/drawing/2014/main" xmlns="" id="{1EEB607B-14C0-4B1E-8640-3A0202C7B1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6" descr="1550187og9nx7ndt2">
              <a:extLst>
                <a:ext uri="{FF2B5EF4-FFF2-40B4-BE49-F238E27FC236}">
                  <a16:creationId xmlns:a16="http://schemas.microsoft.com/office/drawing/2014/main" xmlns="" id="{237F0343-21DD-4532-B6A4-60D850EE2E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0AEA21C-FC3A-455D-9216-5890706B50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077"/>
            <a:ext cx="12048549" cy="40841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68CE03-BB9A-48DA-B3EC-2593D913D6FD}"/>
              </a:ext>
            </a:extLst>
          </p:cNvPr>
          <p:cNvSpPr txBox="1"/>
          <p:nvPr/>
        </p:nvSpPr>
        <p:spPr>
          <a:xfrm>
            <a:off x="10381275" y="2598002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6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244" descr="23">
            <a:extLst>
              <a:ext uri="{FF2B5EF4-FFF2-40B4-BE49-F238E27FC236}">
                <a16:creationId xmlns:a16="http://schemas.microsoft.com/office/drawing/2014/main" xmlns="" id="{798EF678-A227-48A8-8FE9-7572088E5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81312"/>
            <a:ext cx="12192000" cy="7350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0588BE-D9E6-4022-856B-1291F024A704}"/>
              </a:ext>
            </a:extLst>
          </p:cNvPr>
          <p:cNvSpPr txBox="1"/>
          <p:nvPr/>
        </p:nvSpPr>
        <p:spPr>
          <a:xfrm>
            <a:off x="2312504" y="13716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THỬ TÀI BẠN</a:t>
            </a:r>
            <a:endParaRPr lang="vi-VN" sz="9600" dirty="0">
              <a:solidFill>
                <a:srgbClr val="FFFF00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>
            <a:extLst>
              <a:ext uri="{FF2B5EF4-FFF2-40B4-BE49-F238E27FC236}">
                <a16:creationId xmlns:a16="http://schemas.microsoft.com/office/drawing/2014/main" xmlns="" id="{B0FD0552-A61A-4188-8CED-4DC349CB1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55" y="1595023"/>
            <a:ext cx="3409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</a:p>
        </p:txBody>
      </p:sp>
      <p:sp>
        <p:nvSpPr>
          <p:cNvPr id="6147" name="TextBox 4">
            <a:extLst>
              <a:ext uri="{FF2B5EF4-FFF2-40B4-BE49-F238E27FC236}">
                <a16:creationId xmlns:a16="http://schemas.microsoft.com/office/drawing/2014/main" xmlns="" id="{179F95D4-EA45-4CDB-A1DF-F22CE585A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12290"/>
            <a:ext cx="3187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6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C9357AF-E0BB-4258-A504-6B287A33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927475"/>
            <a:ext cx="1306512" cy="1108075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8" tIns="45684" rIns="91368" bIns="45684" anchor="ctr"/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vi-VN" altLang="en-US" sz="280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AA671DB-647C-4A3F-9D35-79469807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035550"/>
            <a:ext cx="18891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24886F3F-6E2B-4A36-BA6E-D63D9C11E234}"/>
              </a:ext>
            </a:extLst>
          </p:cNvPr>
          <p:cNvSpPr/>
          <p:nvPr/>
        </p:nvSpPr>
        <p:spPr>
          <a:xfrm>
            <a:off x="4038600" y="1568519"/>
            <a:ext cx="6902450" cy="2192337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smtClean="0"/>
              <a:t>9 </a:t>
            </a:r>
            <a:r>
              <a:rPr lang="en-US" sz="6000" dirty="0"/>
              <a:t>- </a:t>
            </a:r>
            <a:r>
              <a:rPr lang="en-US" sz="6000" dirty="0" smtClean="0"/>
              <a:t>5 </a:t>
            </a:r>
            <a:r>
              <a:rPr lang="en-US" sz="6000" dirty="0"/>
              <a:t>= ? </a:t>
            </a:r>
            <a:endParaRPr lang="vi-VN" sz="6000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B0FD0552-A61A-4188-8CED-4DC349CB1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852" y="3927475"/>
            <a:ext cx="3409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6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16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08"/>
    </mc:Choice>
    <mc:Fallback xmlns="">
      <p:transition spd="slow" advTm="29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94</Words>
  <Application>Microsoft Office PowerPoint</Application>
  <PresentationFormat>Custom</PresentationFormat>
  <Paragraphs>31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1_Default Design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21AK22</cp:lastModifiedBy>
  <cp:revision>397</cp:revision>
  <dcterms:created xsi:type="dcterms:W3CDTF">2002-01-01T10:07:35Z</dcterms:created>
  <dcterms:modified xsi:type="dcterms:W3CDTF">2021-12-23T20:33:15Z</dcterms:modified>
</cp:coreProperties>
</file>